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098C1-78D5-441F-9B91-E8C8F8CCBF3E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95C0C-EC2D-4EDC-9A03-0965B47598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4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5C0C-EC2D-4EDC-9A03-0965B475989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5C0C-EC2D-4EDC-9A03-0965B475989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5C0C-EC2D-4EDC-9A03-0965B475989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5C0C-EC2D-4EDC-9A03-0965B475989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5C0C-EC2D-4EDC-9A03-0965B475989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5C0C-EC2D-4EDC-9A03-0965B475989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5C0C-EC2D-4EDC-9A03-0965B475989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0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000" t="2000" r="5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Logo Design Brief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 created using only vector tools</a:t>
            </a:r>
          </a:p>
          <a:p>
            <a:r>
              <a:rPr lang="en-GB" dirty="0" smtClean="0"/>
              <a:t>use at least three colours</a:t>
            </a:r>
          </a:p>
          <a:p>
            <a:r>
              <a:rPr lang="en-GB" dirty="0" smtClean="0"/>
              <a:t>also work in a single colour</a:t>
            </a:r>
          </a:p>
          <a:p>
            <a:r>
              <a:rPr lang="en-GB" dirty="0" smtClean="0"/>
              <a:t>work in different sizes and on different materials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35</Words>
  <Application>Microsoft Office PowerPoint</Application>
  <PresentationFormat>On-screen Show (4:3)</PresentationFormat>
  <Paragraphs>12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Logo Design Brief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Design Log</dc:title>
  <dc:creator>Mr Graham</dc:creator>
  <cp:lastModifiedBy>J Graham</cp:lastModifiedBy>
  <cp:revision>16</cp:revision>
  <dcterms:created xsi:type="dcterms:W3CDTF">2006-08-16T00:00:00Z</dcterms:created>
  <dcterms:modified xsi:type="dcterms:W3CDTF">2011-01-17T10:08:22Z</dcterms:modified>
</cp:coreProperties>
</file>